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504E9-2969-44E1-AFC7-9D253FFA210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901265-8CAC-4A59-BD17-4763B316CE1B}">
      <dgm:prSet phldrT="[Text]"/>
      <dgm:spPr/>
      <dgm:t>
        <a:bodyPr/>
        <a:lstStyle/>
        <a:p>
          <a:r>
            <a:rPr lang="et-EE" dirty="0"/>
            <a:t>1. jaatus</a:t>
          </a:r>
          <a:endParaRPr lang="ru-RU" dirty="0"/>
        </a:p>
      </dgm:t>
    </dgm:pt>
    <dgm:pt modelId="{78DF149B-736A-43FF-86E1-3B4540543278}" type="parTrans" cxnId="{0053A2AA-618D-4682-A46C-D69CE57CE9AF}">
      <dgm:prSet/>
      <dgm:spPr/>
      <dgm:t>
        <a:bodyPr/>
        <a:lstStyle/>
        <a:p>
          <a:endParaRPr lang="ru-RU"/>
        </a:p>
      </dgm:t>
    </dgm:pt>
    <dgm:pt modelId="{C8AEAE55-1C68-4654-85EA-74FB377A0A09}" type="sibTrans" cxnId="{0053A2AA-618D-4682-A46C-D69CE57CE9AF}">
      <dgm:prSet/>
      <dgm:spPr/>
      <dgm:t>
        <a:bodyPr/>
        <a:lstStyle/>
        <a:p>
          <a:endParaRPr lang="ru-RU"/>
        </a:p>
      </dgm:t>
    </dgm:pt>
    <dgm:pt modelId="{643D954B-0C28-4F39-85B9-B4639C93FC2D}">
      <dgm:prSet phldrT="[Text]"/>
      <dgm:spPr/>
      <dgm:t>
        <a:bodyPr/>
        <a:lstStyle/>
        <a:p>
          <a:r>
            <a:rPr lang="et-EE" dirty="0"/>
            <a:t>1. eitus</a:t>
          </a:r>
          <a:endParaRPr lang="ru-RU" dirty="0"/>
        </a:p>
      </dgm:t>
    </dgm:pt>
    <dgm:pt modelId="{393B5247-E800-445F-A96E-B5CDFA82572E}" type="parTrans" cxnId="{582AD97B-1EDB-4EB7-A427-59AE22FDB2AB}">
      <dgm:prSet/>
      <dgm:spPr/>
      <dgm:t>
        <a:bodyPr/>
        <a:lstStyle/>
        <a:p>
          <a:endParaRPr lang="ru-RU"/>
        </a:p>
      </dgm:t>
    </dgm:pt>
    <dgm:pt modelId="{A13F42CB-39B6-4E1A-B091-67BA1012CFD6}" type="sibTrans" cxnId="{582AD97B-1EDB-4EB7-A427-59AE22FDB2AB}">
      <dgm:prSet/>
      <dgm:spPr/>
      <dgm:t>
        <a:bodyPr/>
        <a:lstStyle/>
        <a:p>
          <a:endParaRPr lang="ru-RU"/>
        </a:p>
      </dgm:t>
    </dgm:pt>
    <dgm:pt modelId="{80811AE3-881B-48F6-80BD-D749668A668E}">
      <dgm:prSet phldrT="[Text]"/>
      <dgm:spPr/>
      <dgm:t>
        <a:bodyPr/>
        <a:lstStyle/>
        <a:p>
          <a:r>
            <a:rPr lang="et-EE" dirty="0"/>
            <a:t>2. eitus</a:t>
          </a:r>
          <a:endParaRPr lang="ru-RU" dirty="0"/>
        </a:p>
      </dgm:t>
    </dgm:pt>
    <dgm:pt modelId="{CEFA09B0-0434-45F2-ACCE-72BA11EB82AB}" type="parTrans" cxnId="{AE85DB86-D09D-416A-B496-C62907474DDC}">
      <dgm:prSet/>
      <dgm:spPr/>
      <dgm:t>
        <a:bodyPr/>
        <a:lstStyle/>
        <a:p>
          <a:endParaRPr lang="ru-RU"/>
        </a:p>
      </dgm:t>
    </dgm:pt>
    <dgm:pt modelId="{5E54819E-20BB-44BB-BBB0-C13CD27A3992}" type="sibTrans" cxnId="{AE85DB86-D09D-416A-B496-C62907474DDC}">
      <dgm:prSet/>
      <dgm:spPr/>
      <dgm:t>
        <a:bodyPr/>
        <a:lstStyle/>
        <a:p>
          <a:endParaRPr lang="ru-RU"/>
        </a:p>
      </dgm:t>
    </dgm:pt>
    <dgm:pt modelId="{88712187-FA0B-47F4-AE62-A66B085FB002}">
      <dgm:prSet phldrT="[Text]"/>
      <dgm:spPr/>
      <dgm:t>
        <a:bodyPr/>
        <a:lstStyle/>
        <a:p>
          <a:r>
            <a:rPr lang="et-EE" dirty="0"/>
            <a:t>2. jaatus</a:t>
          </a:r>
          <a:endParaRPr lang="ru-RU" dirty="0"/>
        </a:p>
      </dgm:t>
    </dgm:pt>
    <dgm:pt modelId="{65A92FFF-619E-4B4E-8C86-90D49C114D0F}" type="parTrans" cxnId="{6529F185-2F96-4409-A2E9-57AA88A1BEB0}">
      <dgm:prSet/>
      <dgm:spPr/>
      <dgm:t>
        <a:bodyPr/>
        <a:lstStyle/>
        <a:p>
          <a:endParaRPr lang="ru-RU"/>
        </a:p>
      </dgm:t>
    </dgm:pt>
    <dgm:pt modelId="{4B7B7E40-D26A-4D41-9F25-9274E569E398}" type="sibTrans" cxnId="{6529F185-2F96-4409-A2E9-57AA88A1BEB0}">
      <dgm:prSet/>
      <dgm:spPr/>
      <dgm:t>
        <a:bodyPr/>
        <a:lstStyle/>
        <a:p>
          <a:endParaRPr lang="ru-RU"/>
        </a:p>
      </dgm:t>
    </dgm:pt>
    <dgm:pt modelId="{324D2EBF-4BD8-498B-B749-8651F16B2121}">
      <dgm:prSet phldrT="[Text]"/>
      <dgm:spPr/>
      <dgm:t>
        <a:bodyPr/>
        <a:lstStyle/>
        <a:p>
          <a:r>
            <a:rPr lang="et-EE" dirty="0"/>
            <a:t>3. jaatus</a:t>
          </a:r>
          <a:endParaRPr lang="ru-RU" dirty="0"/>
        </a:p>
      </dgm:t>
    </dgm:pt>
    <dgm:pt modelId="{72A8B952-99F4-4120-9FE2-8E9A0E1724B7}" type="parTrans" cxnId="{56D11414-8260-47E0-8145-345B1627C81F}">
      <dgm:prSet/>
      <dgm:spPr/>
      <dgm:t>
        <a:bodyPr/>
        <a:lstStyle/>
        <a:p>
          <a:endParaRPr lang="ru-RU"/>
        </a:p>
      </dgm:t>
    </dgm:pt>
    <dgm:pt modelId="{2AE6B403-0127-4031-99B4-833665DE5340}" type="sibTrans" cxnId="{56D11414-8260-47E0-8145-345B1627C81F}">
      <dgm:prSet/>
      <dgm:spPr/>
      <dgm:t>
        <a:bodyPr/>
        <a:lstStyle/>
        <a:p>
          <a:endParaRPr lang="ru-RU"/>
        </a:p>
      </dgm:t>
    </dgm:pt>
    <dgm:pt modelId="{63357F85-F3DC-4FE8-98B5-35B7E525BD3C}">
      <dgm:prSet/>
      <dgm:spPr/>
      <dgm:t>
        <a:bodyPr/>
        <a:lstStyle/>
        <a:p>
          <a:r>
            <a:rPr lang="et-EE" dirty="0"/>
            <a:t>3. eitus</a:t>
          </a:r>
          <a:endParaRPr lang="ru-RU" dirty="0"/>
        </a:p>
      </dgm:t>
    </dgm:pt>
    <dgm:pt modelId="{1C93016B-9B22-4646-B09F-D224C35A8A10}" type="parTrans" cxnId="{BA161B26-43FA-4FCF-933D-F8777B675544}">
      <dgm:prSet/>
      <dgm:spPr/>
      <dgm:t>
        <a:bodyPr/>
        <a:lstStyle/>
        <a:p>
          <a:endParaRPr lang="ru-RU"/>
        </a:p>
      </dgm:t>
    </dgm:pt>
    <dgm:pt modelId="{6D39FEA5-1A40-4E67-9520-20901EE780DA}" type="sibTrans" cxnId="{BA161B26-43FA-4FCF-933D-F8777B675544}">
      <dgm:prSet/>
      <dgm:spPr/>
      <dgm:t>
        <a:bodyPr/>
        <a:lstStyle/>
        <a:p>
          <a:endParaRPr lang="ru-RU"/>
        </a:p>
      </dgm:t>
    </dgm:pt>
    <dgm:pt modelId="{CE8AB3F2-9A57-4E39-8B78-B4E01DF4FDBC}">
      <dgm:prSet/>
      <dgm:spPr/>
      <dgm:t>
        <a:bodyPr/>
        <a:lstStyle/>
        <a:p>
          <a:r>
            <a:rPr lang="et-EE" dirty="0"/>
            <a:t>Eituse lõpukõne</a:t>
          </a:r>
          <a:endParaRPr lang="ru-RU" dirty="0"/>
        </a:p>
      </dgm:t>
    </dgm:pt>
    <dgm:pt modelId="{4F111E61-7A0E-4174-9636-CDC7A9F3F494}" type="parTrans" cxnId="{0598A87E-FA1C-44B0-94B9-5C4A9C76F95F}">
      <dgm:prSet/>
      <dgm:spPr/>
      <dgm:t>
        <a:bodyPr/>
        <a:lstStyle/>
        <a:p>
          <a:endParaRPr lang="ru-RU"/>
        </a:p>
      </dgm:t>
    </dgm:pt>
    <dgm:pt modelId="{09442BB6-8939-454D-A094-5410D724DDA0}" type="sibTrans" cxnId="{0598A87E-FA1C-44B0-94B9-5C4A9C76F95F}">
      <dgm:prSet/>
      <dgm:spPr/>
      <dgm:t>
        <a:bodyPr/>
        <a:lstStyle/>
        <a:p>
          <a:endParaRPr lang="ru-RU"/>
        </a:p>
      </dgm:t>
    </dgm:pt>
    <dgm:pt modelId="{0D4E1275-4B6B-4D2C-8FCB-46CE07EEDCAA}">
      <dgm:prSet/>
      <dgm:spPr/>
      <dgm:t>
        <a:bodyPr/>
        <a:lstStyle/>
        <a:p>
          <a:r>
            <a:rPr lang="et-EE" dirty="0"/>
            <a:t>Jaatuse lõpukõne</a:t>
          </a:r>
          <a:endParaRPr lang="ru-RU" dirty="0"/>
        </a:p>
      </dgm:t>
    </dgm:pt>
    <dgm:pt modelId="{DECC6E2E-5B61-4726-93C6-F2ADBD8E7B28}" type="parTrans" cxnId="{4D22B8BB-6283-4B98-98C7-3BC4AA8BFF90}">
      <dgm:prSet/>
      <dgm:spPr/>
      <dgm:t>
        <a:bodyPr/>
        <a:lstStyle/>
        <a:p>
          <a:endParaRPr lang="ru-RU"/>
        </a:p>
      </dgm:t>
    </dgm:pt>
    <dgm:pt modelId="{2E89AD8F-3D44-4AA9-8E03-932CEE3885A0}" type="sibTrans" cxnId="{4D22B8BB-6283-4B98-98C7-3BC4AA8BFF90}">
      <dgm:prSet/>
      <dgm:spPr/>
      <dgm:t>
        <a:bodyPr/>
        <a:lstStyle/>
        <a:p>
          <a:endParaRPr lang="ru-RU"/>
        </a:p>
      </dgm:t>
    </dgm:pt>
    <dgm:pt modelId="{1FF8CB84-C505-4235-A085-2A38844FF262}" type="pres">
      <dgm:prSet presAssocID="{034504E9-2969-44E1-AFC7-9D253FFA21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D3CCC-01CB-4BDD-AB22-AC58FC027AC5}" type="pres">
      <dgm:prSet presAssocID="{D9901265-8CAC-4A59-BD17-4763B316CE1B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BD63D8-AD1C-46DF-8E79-FE283C8F1A62}" type="pres">
      <dgm:prSet presAssocID="{C8AEAE55-1C68-4654-85EA-74FB377A0A09}" presName="sibTrans" presStyleLbl="sibTrans2D1" presStyleIdx="0" presStyleCnt="7"/>
      <dgm:spPr/>
      <dgm:t>
        <a:bodyPr/>
        <a:lstStyle/>
        <a:p>
          <a:endParaRPr lang="en-US"/>
        </a:p>
      </dgm:t>
    </dgm:pt>
    <dgm:pt modelId="{285BF6EA-C411-4EE7-885B-B6703F9AFFE4}" type="pres">
      <dgm:prSet presAssocID="{C8AEAE55-1C68-4654-85EA-74FB377A0A09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D4A57892-8080-408A-A69E-A5B8224A0292}" type="pres">
      <dgm:prSet presAssocID="{643D954B-0C28-4F39-85B9-B4639C93FC2D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5524F2-A65A-4408-AB62-3F8BAEA8550A}" type="pres">
      <dgm:prSet presAssocID="{A13F42CB-39B6-4E1A-B091-67BA1012CFD6}" presName="sibTrans" presStyleLbl="sibTrans2D1" presStyleIdx="1" presStyleCnt="7" custAng="2789930" custScaleX="256383" custLinFactX="-130188" custLinFactNeighborX="-200000" custLinFactNeighborY="-3451"/>
      <dgm:spPr/>
      <dgm:t>
        <a:bodyPr/>
        <a:lstStyle/>
        <a:p>
          <a:endParaRPr lang="en-US"/>
        </a:p>
      </dgm:t>
    </dgm:pt>
    <dgm:pt modelId="{EA97B379-C664-4EAD-A6ED-1E99CFFD6E85}" type="pres">
      <dgm:prSet presAssocID="{A13F42CB-39B6-4E1A-B091-67BA1012CFD6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A291BE41-F7A9-4D80-99A3-6A41859C007C}" type="pres">
      <dgm:prSet presAssocID="{80811AE3-881B-48F6-80BD-D749668A668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18E76D-A136-45BE-BAFE-0AEBD4E0271C}" type="pres">
      <dgm:prSet presAssocID="{5E54819E-20BB-44BB-BBB0-C13CD27A3992}" presName="sibTrans" presStyleLbl="sibTrans2D1" presStyleIdx="2" presStyleCnt="7" custAng="10800000"/>
      <dgm:spPr/>
      <dgm:t>
        <a:bodyPr/>
        <a:lstStyle/>
        <a:p>
          <a:endParaRPr lang="en-US"/>
        </a:p>
      </dgm:t>
    </dgm:pt>
    <dgm:pt modelId="{74A18279-DB5C-47B4-A98A-F6EFEDE23175}" type="pres">
      <dgm:prSet presAssocID="{5E54819E-20BB-44BB-BBB0-C13CD27A3992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8DE8831D-0B8C-4706-B4E1-982C9092FD40}" type="pres">
      <dgm:prSet presAssocID="{88712187-FA0B-47F4-AE62-A66B085FB00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AA116-A3E8-49B4-90CB-AE1573E7DC48}" type="pres">
      <dgm:prSet presAssocID="{4B7B7E40-D26A-4D41-9F25-9274E569E398}" presName="sibTrans" presStyleLbl="sibTrans2D1" presStyleIdx="3" presStyleCnt="7" custAng="2786631" custScaleX="269280" custLinFactX="130189" custLinFactNeighborX="200000" custLinFactNeighborY="13757"/>
      <dgm:spPr/>
      <dgm:t>
        <a:bodyPr/>
        <a:lstStyle/>
        <a:p>
          <a:endParaRPr lang="en-US"/>
        </a:p>
      </dgm:t>
    </dgm:pt>
    <dgm:pt modelId="{38C84708-7531-4826-B534-405C7E8837B3}" type="pres">
      <dgm:prSet presAssocID="{4B7B7E40-D26A-4D41-9F25-9274E569E398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8AD1D755-D9CE-477A-B17E-CE161BB7F358}" type="pres">
      <dgm:prSet presAssocID="{324D2EBF-4BD8-498B-B749-8651F16B2121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0B4CAF-78A0-49A6-82B1-D5954207C22A}" type="pres">
      <dgm:prSet presAssocID="{2AE6B403-0127-4031-99B4-833665DE5340}" presName="sibTrans" presStyleLbl="sibTrans2D1" presStyleIdx="4" presStyleCnt="7"/>
      <dgm:spPr/>
      <dgm:t>
        <a:bodyPr/>
        <a:lstStyle/>
        <a:p>
          <a:endParaRPr lang="en-US"/>
        </a:p>
      </dgm:t>
    </dgm:pt>
    <dgm:pt modelId="{449FE462-4C8B-47B6-AE6F-61E3DBE27183}" type="pres">
      <dgm:prSet presAssocID="{2AE6B403-0127-4031-99B4-833665DE5340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A656F783-9AC9-4296-987F-738F1A6CA0A6}" type="pres">
      <dgm:prSet presAssocID="{63357F85-F3DC-4FE8-98B5-35B7E525BD3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E8646-5991-4B14-A65A-D2C6F7ABE7A2}" type="pres">
      <dgm:prSet presAssocID="{6D39FEA5-1A40-4E67-9520-20901EE780DA}" presName="sibTrans" presStyleLbl="sibTrans2D1" presStyleIdx="5" presStyleCnt="7"/>
      <dgm:spPr/>
      <dgm:t>
        <a:bodyPr/>
        <a:lstStyle/>
        <a:p>
          <a:endParaRPr lang="en-US"/>
        </a:p>
      </dgm:t>
    </dgm:pt>
    <dgm:pt modelId="{4E9742E5-4A43-4DB6-B9E4-2208553A1B36}" type="pres">
      <dgm:prSet presAssocID="{6D39FEA5-1A40-4E67-9520-20901EE780DA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E431AFA8-EA1D-4453-B9EB-64128E396303}" type="pres">
      <dgm:prSet presAssocID="{CE8AB3F2-9A57-4E39-8B78-B4E01DF4FDBC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2CABB7-5429-4596-9E55-B1BD28472834}" type="pres">
      <dgm:prSet presAssocID="{09442BB6-8939-454D-A094-5410D724DDA0}" presName="sibTrans" presStyleLbl="sibTrans2D1" presStyleIdx="6" presStyleCnt="7"/>
      <dgm:spPr/>
      <dgm:t>
        <a:bodyPr/>
        <a:lstStyle/>
        <a:p>
          <a:endParaRPr lang="en-US"/>
        </a:p>
      </dgm:t>
    </dgm:pt>
    <dgm:pt modelId="{50359047-A295-4BA0-BB87-466CF1D1D837}" type="pres">
      <dgm:prSet presAssocID="{09442BB6-8939-454D-A094-5410D724DDA0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2C4D0248-ED7E-46BD-AB4C-923882271B7A}" type="pres">
      <dgm:prSet presAssocID="{0D4E1275-4B6B-4D2C-8FCB-46CE07EEDCA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F7F902-8890-4AA4-84DB-CE9C3794BF37}" type="presOf" srcId="{643D954B-0C28-4F39-85B9-B4639C93FC2D}" destId="{D4A57892-8080-408A-A69E-A5B8224A0292}" srcOrd="0" destOrd="0" presId="urn:microsoft.com/office/officeart/2005/8/layout/process5"/>
    <dgm:cxn modelId="{0053A2AA-618D-4682-A46C-D69CE57CE9AF}" srcId="{034504E9-2969-44E1-AFC7-9D253FFA2103}" destId="{D9901265-8CAC-4A59-BD17-4763B316CE1B}" srcOrd="0" destOrd="0" parTransId="{78DF149B-736A-43FF-86E1-3B4540543278}" sibTransId="{C8AEAE55-1C68-4654-85EA-74FB377A0A09}"/>
    <dgm:cxn modelId="{0598A87E-FA1C-44B0-94B9-5C4A9C76F95F}" srcId="{034504E9-2969-44E1-AFC7-9D253FFA2103}" destId="{CE8AB3F2-9A57-4E39-8B78-B4E01DF4FDBC}" srcOrd="6" destOrd="0" parTransId="{4F111E61-7A0E-4174-9636-CDC7A9F3F494}" sibTransId="{09442BB6-8939-454D-A094-5410D724DDA0}"/>
    <dgm:cxn modelId="{8571FB2B-F8FD-4195-A9B5-78ECA262CDDB}" type="presOf" srcId="{324D2EBF-4BD8-498B-B749-8651F16B2121}" destId="{8AD1D755-D9CE-477A-B17E-CE161BB7F358}" srcOrd="0" destOrd="0" presId="urn:microsoft.com/office/officeart/2005/8/layout/process5"/>
    <dgm:cxn modelId="{D774C3AC-19C4-4643-81E7-0A2B38DBEFE7}" type="presOf" srcId="{0D4E1275-4B6B-4D2C-8FCB-46CE07EEDCAA}" destId="{2C4D0248-ED7E-46BD-AB4C-923882271B7A}" srcOrd="0" destOrd="0" presId="urn:microsoft.com/office/officeart/2005/8/layout/process5"/>
    <dgm:cxn modelId="{FD3E3E56-1163-4257-A561-8D56FBC56D8C}" type="presOf" srcId="{80811AE3-881B-48F6-80BD-D749668A668E}" destId="{A291BE41-F7A9-4D80-99A3-6A41859C007C}" srcOrd="0" destOrd="0" presId="urn:microsoft.com/office/officeart/2005/8/layout/process5"/>
    <dgm:cxn modelId="{6529F185-2F96-4409-A2E9-57AA88A1BEB0}" srcId="{034504E9-2969-44E1-AFC7-9D253FFA2103}" destId="{88712187-FA0B-47F4-AE62-A66B085FB002}" srcOrd="3" destOrd="0" parTransId="{65A92FFF-619E-4B4E-8C86-90D49C114D0F}" sibTransId="{4B7B7E40-D26A-4D41-9F25-9274E569E398}"/>
    <dgm:cxn modelId="{9281CE72-89FE-4829-B67B-E2D766CA3F73}" type="presOf" srcId="{6D39FEA5-1A40-4E67-9520-20901EE780DA}" destId="{4E9742E5-4A43-4DB6-B9E4-2208553A1B36}" srcOrd="1" destOrd="0" presId="urn:microsoft.com/office/officeart/2005/8/layout/process5"/>
    <dgm:cxn modelId="{0F90C0B6-D731-44B3-9ABF-706BE226A45C}" type="presOf" srcId="{CE8AB3F2-9A57-4E39-8B78-B4E01DF4FDBC}" destId="{E431AFA8-EA1D-4453-B9EB-64128E396303}" srcOrd="0" destOrd="0" presId="urn:microsoft.com/office/officeart/2005/8/layout/process5"/>
    <dgm:cxn modelId="{B1263280-0E3F-405F-B4E5-EC888A2F764A}" type="presOf" srcId="{4B7B7E40-D26A-4D41-9F25-9274E569E398}" destId="{38C84708-7531-4826-B534-405C7E8837B3}" srcOrd="1" destOrd="0" presId="urn:microsoft.com/office/officeart/2005/8/layout/process5"/>
    <dgm:cxn modelId="{AE85DB86-D09D-416A-B496-C62907474DDC}" srcId="{034504E9-2969-44E1-AFC7-9D253FFA2103}" destId="{80811AE3-881B-48F6-80BD-D749668A668E}" srcOrd="2" destOrd="0" parTransId="{CEFA09B0-0434-45F2-ACCE-72BA11EB82AB}" sibTransId="{5E54819E-20BB-44BB-BBB0-C13CD27A3992}"/>
    <dgm:cxn modelId="{3C0E28AF-D5A4-42F8-8056-EC1658F53BE3}" type="presOf" srcId="{09442BB6-8939-454D-A094-5410D724DDA0}" destId="{50359047-A295-4BA0-BB87-466CF1D1D837}" srcOrd="1" destOrd="0" presId="urn:microsoft.com/office/officeart/2005/8/layout/process5"/>
    <dgm:cxn modelId="{BF7587B9-E529-4808-9DC2-20713CF2B108}" type="presOf" srcId="{88712187-FA0B-47F4-AE62-A66B085FB002}" destId="{8DE8831D-0B8C-4706-B4E1-982C9092FD40}" srcOrd="0" destOrd="0" presId="urn:microsoft.com/office/officeart/2005/8/layout/process5"/>
    <dgm:cxn modelId="{A21F812B-A4ED-45BF-8A61-458A8A3BE6AE}" type="presOf" srcId="{A13F42CB-39B6-4E1A-B091-67BA1012CFD6}" destId="{EA97B379-C664-4EAD-A6ED-1E99CFFD6E85}" srcOrd="1" destOrd="0" presId="urn:microsoft.com/office/officeart/2005/8/layout/process5"/>
    <dgm:cxn modelId="{C1391D7C-09C9-4D19-A38F-64850BD0B9F0}" type="presOf" srcId="{63357F85-F3DC-4FE8-98B5-35B7E525BD3C}" destId="{A656F783-9AC9-4296-987F-738F1A6CA0A6}" srcOrd="0" destOrd="0" presId="urn:microsoft.com/office/officeart/2005/8/layout/process5"/>
    <dgm:cxn modelId="{4D22B8BB-6283-4B98-98C7-3BC4AA8BFF90}" srcId="{034504E9-2969-44E1-AFC7-9D253FFA2103}" destId="{0D4E1275-4B6B-4D2C-8FCB-46CE07EEDCAA}" srcOrd="7" destOrd="0" parTransId="{DECC6E2E-5B61-4726-93C6-F2ADBD8E7B28}" sibTransId="{2E89AD8F-3D44-4AA9-8E03-932CEE3885A0}"/>
    <dgm:cxn modelId="{C8FBEBDE-B86E-4EC1-BD0E-0E170B260A4B}" type="presOf" srcId="{5E54819E-20BB-44BB-BBB0-C13CD27A3992}" destId="{1418E76D-A136-45BE-BAFE-0AEBD4E0271C}" srcOrd="0" destOrd="0" presId="urn:microsoft.com/office/officeart/2005/8/layout/process5"/>
    <dgm:cxn modelId="{72E05371-D47A-4B64-A94E-42F8033C3E80}" type="presOf" srcId="{6D39FEA5-1A40-4E67-9520-20901EE780DA}" destId="{B2EE8646-5991-4B14-A65A-D2C6F7ABE7A2}" srcOrd="0" destOrd="0" presId="urn:microsoft.com/office/officeart/2005/8/layout/process5"/>
    <dgm:cxn modelId="{097555BF-A99A-47CE-9442-6BDDD49219B5}" type="presOf" srcId="{C8AEAE55-1C68-4654-85EA-74FB377A0A09}" destId="{285BF6EA-C411-4EE7-885B-B6703F9AFFE4}" srcOrd="1" destOrd="0" presId="urn:microsoft.com/office/officeart/2005/8/layout/process5"/>
    <dgm:cxn modelId="{56D11414-8260-47E0-8145-345B1627C81F}" srcId="{034504E9-2969-44E1-AFC7-9D253FFA2103}" destId="{324D2EBF-4BD8-498B-B749-8651F16B2121}" srcOrd="4" destOrd="0" parTransId="{72A8B952-99F4-4120-9FE2-8E9A0E1724B7}" sibTransId="{2AE6B403-0127-4031-99B4-833665DE5340}"/>
    <dgm:cxn modelId="{D93EC0F1-6CC9-4079-BDAC-79012723CAA0}" type="presOf" srcId="{2AE6B403-0127-4031-99B4-833665DE5340}" destId="{630B4CAF-78A0-49A6-82B1-D5954207C22A}" srcOrd="0" destOrd="0" presId="urn:microsoft.com/office/officeart/2005/8/layout/process5"/>
    <dgm:cxn modelId="{C519AA2D-0435-4E16-A4FF-CF39A5B19358}" type="presOf" srcId="{A13F42CB-39B6-4E1A-B091-67BA1012CFD6}" destId="{2D5524F2-A65A-4408-AB62-3F8BAEA8550A}" srcOrd="0" destOrd="0" presId="urn:microsoft.com/office/officeart/2005/8/layout/process5"/>
    <dgm:cxn modelId="{C697F1BA-CAF5-40E7-AB5E-8AEF16BE0B14}" type="presOf" srcId="{034504E9-2969-44E1-AFC7-9D253FFA2103}" destId="{1FF8CB84-C505-4235-A085-2A38844FF262}" srcOrd="0" destOrd="0" presId="urn:microsoft.com/office/officeart/2005/8/layout/process5"/>
    <dgm:cxn modelId="{50942DCB-F7C4-4BF4-9698-ADA700D04294}" type="presOf" srcId="{D9901265-8CAC-4A59-BD17-4763B316CE1B}" destId="{5BDD3CCC-01CB-4BDD-AB22-AC58FC027AC5}" srcOrd="0" destOrd="0" presId="urn:microsoft.com/office/officeart/2005/8/layout/process5"/>
    <dgm:cxn modelId="{BA161B26-43FA-4FCF-933D-F8777B675544}" srcId="{034504E9-2969-44E1-AFC7-9D253FFA2103}" destId="{63357F85-F3DC-4FE8-98B5-35B7E525BD3C}" srcOrd="5" destOrd="0" parTransId="{1C93016B-9B22-4646-B09F-D224C35A8A10}" sibTransId="{6D39FEA5-1A40-4E67-9520-20901EE780DA}"/>
    <dgm:cxn modelId="{C6D5F267-6488-4CF7-A419-C75C2BB09F20}" type="presOf" srcId="{5E54819E-20BB-44BB-BBB0-C13CD27A3992}" destId="{74A18279-DB5C-47B4-A98A-F6EFEDE23175}" srcOrd="1" destOrd="0" presId="urn:microsoft.com/office/officeart/2005/8/layout/process5"/>
    <dgm:cxn modelId="{0005B280-99BF-47FE-ACDF-9446EF03BF7A}" type="presOf" srcId="{C8AEAE55-1C68-4654-85EA-74FB377A0A09}" destId="{B9BD63D8-AD1C-46DF-8E79-FE283C8F1A62}" srcOrd="0" destOrd="0" presId="urn:microsoft.com/office/officeart/2005/8/layout/process5"/>
    <dgm:cxn modelId="{582AD97B-1EDB-4EB7-A427-59AE22FDB2AB}" srcId="{034504E9-2969-44E1-AFC7-9D253FFA2103}" destId="{643D954B-0C28-4F39-85B9-B4639C93FC2D}" srcOrd="1" destOrd="0" parTransId="{393B5247-E800-445F-A96E-B5CDFA82572E}" sibTransId="{A13F42CB-39B6-4E1A-B091-67BA1012CFD6}"/>
    <dgm:cxn modelId="{A9490ABA-E0CD-4E6C-ACBD-48600440ABF1}" type="presOf" srcId="{2AE6B403-0127-4031-99B4-833665DE5340}" destId="{449FE462-4C8B-47B6-AE6F-61E3DBE27183}" srcOrd="1" destOrd="0" presId="urn:microsoft.com/office/officeart/2005/8/layout/process5"/>
    <dgm:cxn modelId="{00291D70-A85F-4162-A22E-2F6C01415494}" type="presOf" srcId="{09442BB6-8939-454D-A094-5410D724DDA0}" destId="{3C2CABB7-5429-4596-9E55-B1BD28472834}" srcOrd="0" destOrd="0" presId="urn:microsoft.com/office/officeart/2005/8/layout/process5"/>
    <dgm:cxn modelId="{48B7001B-DC01-4907-907C-6FBD8DE9AEA2}" type="presOf" srcId="{4B7B7E40-D26A-4D41-9F25-9274E569E398}" destId="{6BFAA116-A3E8-49B4-90CB-AE1573E7DC48}" srcOrd="0" destOrd="0" presId="urn:microsoft.com/office/officeart/2005/8/layout/process5"/>
    <dgm:cxn modelId="{2B6442F4-5350-4849-B7E4-022F31AF916A}" type="presParOf" srcId="{1FF8CB84-C505-4235-A085-2A38844FF262}" destId="{5BDD3CCC-01CB-4BDD-AB22-AC58FC027AC5}" srcOrd="0" destOrd="0" presId="urn:microsoft.com/office/officeart/2005/8/layout/process5"/>
    <dgm:cxn modelId="{B7BC7C3F-2525-432E-8722-CEFC41E0DBA6}" type="presParOf" srcId="{1FF8CB84-C505-4235-A085-2A38844FF262}" destId="{B9BD63D8-AD1C-46DF-8E79-FE283C8F1A62}" srcOrd="1" destOrd="0" presId="urn:microsoft.com/office/officeart/2005/8/layout/process5"/>
    <dgm:cxn modelId="{A694352B-5D19-40CA-96FE-78C504B3B211}" type="presParOf" srcId="{B9BD63D8-AD1C-46DF-8E79-FE283C8F1A62}" destId="{285BF6EA-C411-4EE7-885B-B6703F9AFFE4}" srcOrd="0" destOrd="0" presId="urn:microsoft.com/office/officeart/2005/8/layout/process5"/>
    <dgm:cxn modelId="{E5972632-6E61-4E26-B3F6-1693D6569B9D}" type="presParOf" srcId="{1FF8CB84-C505-4235-A085-2A38844FF262}" destId="{D4A57892-8080-408A-A69E-A5B8224A0292}" srcOrd="2" destOrd="0" presId="urn:microsoft.com/office/officeart/2005/8/layout/process5"/>
    <dgm:cxn modelId="{B5A38562-698D-43CA-AEC7-3A04D3AB01DD}" type="presParOf" srcId="{1FF8CB84-C505-4235-A085-2A38844FF262}" destId="{2D5524F2-A65A-4408-AB62-3F8BAEA8550A}" srcOrd="3" destOrd="0" presId="urn:microsoft.com/office/officeart/2005/8/layout/process5"/>
    <dgm:cxn modelId="{B0E32BD5-A125-4699-BE2B-4C6DC500CA7A}" type="presParOf" srcId="{2D5524F2-A65A-4408-AB62-3F8BAEA8550A}" destId="{EA97B379-C664-4EAD-A6ED-1E99CFFD6E85}" srcOrd="0" destOrd="0" presId="urn:microsoft.com/office/officeart/2005/8/layout/process5"/>
    <dgm:cxn modelId="{842A1E9F-BB0C-4526-BAB2-CCA24A27F8C8}" type="presParOf" srcId="{1FF8CB84-C505-4235-A085-2A38844FF262}" destId="{A291BE41-F7A9-4D80-99A3-6A41859C007C}" srcOrd="4" destOrd="0" presId="urn:microsoft.com/office/officeart/2005/8/layout/process5"/>
    <dgm:cxn modelId="{A9BA3420-C9E6-45F2-A125-1ADC8389CC16}" type="presParOf" srcId="{1FF8CB84-C505-4235-A085-2A38844FF262}" destId="{1418E76D-A136-45BE-BAFE-0AEBD4E0271C}" srcOrd="5" destOrd="0" presId="urn:microsoft.com/office/officeart/2005/8/layout/process5"/>
    <dgm:cxn modelId="{CDB09680-6F10-42E5-B364-3931B6B8D253}" type="presParOf" srcId="{1418E76D-A136-45BE-BAFE-0AEBD4E0271C}" destId="{74A18279-DB5C-47B4-A98A-F6EFEDE23175}" srcOrd="0" destOrd="0" presId="urn:microsoft.com/office/officeart/2005/8/layout/process5"/>
    <dgm:cxn modelId="{DD0A5D33-8AE3-4B12-B6FC-E7415D903B05}" type="presParOf" srcId="{1FF8CB84-C505-4235-A085-2A38844FF262}" destId="{8DE8831D-0B8C-4706-B4E1-982C9092FD40}" srcOrd="6" destOrd="0" presId="urn:microsoft.com/office/officeart/2005/8/layout/process5"/>
    <dgm:cxn modelId="{7F619C16-CFAF-4C2B-82ED-F59EB73E4CAF}" type="presParOf" srcId="{1FF8CB84-C505-4235-A085-2A38844FF262}" destId="{6BFAA116-A3E8-49B4-90CB-AE1573E7DC48}" srcOrd="7" destOrd="0" presId="urn:microsoft.com/office/officeart/2005/8/layout/process5"/>
    <dgm:cxn modelId="{74F8A40D-46C0-410C-9DC4-2A4C109D087B}" type="presParOf" srcId="{6BFAA116-A3E8-49B4-90CB-AE1573E7DC48}" destId="{38C84708-7531-4826-B534-405C7E8837B3}" srcOrd="0" destOrd="0" presId="urn:microsoft.com/office/officeart/2005/8/layout/process5"/>
    <dgm:cxn modelId="{51889A29-3DB0-4BDE-8C3B-D2C524A89D47}" type="presParOf" srcId="{1FF8CB84-C505-4235-A085-2A38844FF262}" destId="{8AD1D755-D9CE-477A-B17E-CE161BB7F358}" srcOrd="8" destOrd="0" presId="urn:microsoft.com/office/officeart/2005/8/layout/process5"/>
    <dgm:cxn modelId="{D97BAC3D-722C-4161-9AAD-A01F88E4FA90}" type="presParOf" srcId="{1FF8CB84-C505-4235-A085-2A38844FF262}" destId="{630B4CAF-78A0-49A6-82B1-D5954207C22A}" srcOrd="9" destOrd="0" presId="urn:microsoft.com/office/officeart/2005/8/layout/process5"/>
    <dgm:cxn modelId="{660D312A-3F2B-4915-B61E-60D400B7E20A}" type="presParOf" srcId="{630B4CAF-78A0-49A6-82B1-D5954207C22A}" destId="{449FE462-4C8B-47B6-AE6F-61E3DBE27183}" srcOrd="0" destOrd="0" presId="urn:microsoft.com/office/officeart/2005/8/layout/process5"/>
    <dgm:cxn modelId="{21C45A54-3B0E-4FBD-B787-97FCF32180D2}" type="presParOf" srcId="{1FF8CB84-C505-4235-A085-2A38844FF262}" destId="{A656F783-9AC9-4296-987F-738F1A6CA0A6}" srcOrd="10" destOrd="0" presId="urn:microsoft.com/office/officeart/2005/8/layout/process5"/>
    <dgm:cxn modelId="{808F03F7-F6EA-4611-9BA1-E48164D914CA}" type="presParOf" srcId="{1FF8CB84-C505-4235-A085-2A38844FF262}" destId="{B2EE8646-5991-4B14-A65A-D2C6F7ABE7A2}" srcOrd="11" destOrd="0" presId="urn:microsoft.com/office/officeart/2005/8/layout/process5"/>
    <dgm:cxn modelId="{7001351A-A6BF-4640-9534-78118B507844}" type="presParOf" srcId="{B2EE8646-5991-4B14-A65A-D2C6F7ABE7A2}" destId="{4E9742E5-4A43-4DB6-B9E4-2208553A1B36}" srcOrd="0" destOrd="0" presId="urn:microsoft.com/office/officeart/2005/8/layout/process5"/>
    <dgm:cxn modelId="{92430AE0-C360-48BA-BD77-910964A30BDB}" type="presParOf" srcId="{1FF8CB84-C505-4235-A085-2A38844FF262}" destId="{E431AFA8-EA1D-4453-B9EB-64128E396303}" srcOrd="12" destOrd="0" presId="urn:microsoft.com/office/officeart/2005/8/layout/process5"/>
    <dgm:cxn modelId="{FF0ACEAD-FB2B-4CDE-AF07-C8AD6712A11E}" type="presParOf" srcId="{1FF8CB84-C505-4235-A085-2A38844FF262}" destId="{3C2CABB7-5429-4596-9E55-B1BD28472834}" srcOrd="13" destOrd="0" presId="urn:microsoft.com/office/officeart/2005/8/layout/process5"/>
    <dgm:cxn modelId="{8C9E3B9C-C0E2-477C-944B-D0F559654000}" type="presParOf" srcId="{3C2CABB7-5429-4596-9E55-B1BD28472834}" destId="{50359047-A295-4BA0-BB87-466CF1D1D837}" srcOrd="0" destOrd="0" presId="urn:microsoft.com/office/officeart/2005/8/layout/process5"/>
    <dgm:cxn modelId="{9E99A78E-75AF-43CE-A685-38282550609A}" type="presParOf" srcId="{1FF8CB84-C505-4235-A085-2A38844FF262}" destId="{2C4D0248-ED7E-46BD-AB4C-923882271B7A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D3CCC-01CB-4BDD-AB22-AC58FC027AC5}">
      <dsp:nvSpPr>
        <dsp:cNvPr id="0" name=""/>
        <dsp:cNvSpPr/>
      </dsp:nvSpPr>
      <dsp:spPr>
        <a:xfrm>
          <a:off x="486225" y="1608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1. jaatus</a:t>
          </a:r>
          <a:endParaRPr lang="ru-RU" sz="1900" kern="1200" dirty="0"/>
        </a:p>
      </dsp:txBody>
      <dsp:txXfrm>
        <a:off x="508131" y="23514"/>
        <a:ext cx="1202722" cy="704108"/>
      </dsp:txXfrm>
    </dsp:sp>
    <dsp:sp modelId="{B9BD63D8-AD1C-46DF-8E79-FE283C8F1A62}">
      <dsp:nvSpPr>
        <dsp:cNvPr id="0" name=""/>
        <dsp:cNvSpPr/>
      </dsp:nvSpPr>
      <dsp:spPr>
        <a:xfrm>
          <a:off x="1842455" y="220998"/>
          <a:ext cx="264265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842455" y="282826"/>
        <a:ext cx="184986" cy="185484"/>
      </dsp:txXfrm>
    </dsp:sp>
    <dsp:sp modelId="{D4A57892-8080-408A-A69E-A5B8224A0292}">
      <dsp:nvSpPr>
        <dsp:cNvPr id="0" name=""/>
        <dsp:cNvSpPr/>
      </dsp:nvSpPr>
      <dsp:spPr>
        <a:xfrm>
          <a:off x="2231374" y="1608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1. eitus</a:t>
          </a:r>
          <a:endParaRPr lang="ru-RU" sz="1900" kern="1200" dirty="0"/>
        </a:p>
      </dsp:txBody>
      <dsp:txXfrm>
        <a:off x="2253280" y="23514"/>
        <a:ext cx="1202722" cy="704108"/>
      </dsp:txXfrm>
    </dsp:sp>
    <dsp:sp modelId="{2D5524F2-A65A-4408-AB62-3F8BAEA8550A}">
      <dsp:nvSpPr>
        <dsp:cNvPr id="0" name=""/>
        <dsp:cNvSpPr/>
      </dsp:nvSpPr>
      <dsp:spPr>
        <a:xfrm rot="8189930">
          <a:off x="1643303" y="826118"/>
          <a:ext cx="677531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922962" y="656374"/>
        <a:ext cx="185484" cy="584789"/>
      </dsp:txXfrm>
    </dsp:sp>
    <dsp:sp modelId="{A291BE41-F7A9-4D80-99A3-6A41859C007C}">
      <dsp:nvSpPr>
        <dsp:cNvPr id="0" name=""/>
        <dsp:cNvSpPr/>
      </dsp:nvSpPr>
      <dsp:spPr>
        <a:xfrm>
          <a:off x="2231374" y="1248143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2. eitus</a:t>
          </a:r>
          <a:endParaRPr lang="ru-RU" sz="1900" kern="1200" dirty="0"/>
        </a:p>
      </dsp:txBody>
      <dsp:txXfrm>
        <a:off x="2253280" y="1270049"/>
        <a:ext cx="1202722" cy="704108"/>
      </dsp:txXfrm>
    </dsp:sp>
    <dsp:sp modelId="{1418E76D-A136-45BE-BAFE-0AEBD4E0271C}">
      <dsp:nvSpPr>
        <dsp:cNvPr id="0" name=""/>
        <dsp:cNvSpPr/>
      </dsp:nvSpPr>
      <dsp:spPr>
        <a:xfrm>
          <a:off x="1857414" y="1467533"/>
          <a:ext cx="264265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1857414" y="1529361"/>
        <a:ext cx="184986" cy="185484"/>
      </dsp:txXfrm>
    </dsp:sp>
    <dsp:sp modelId="{8DE8831D-0B8C-4706-B4E1-982C9092FD40}">
      <dsp:nvSpPr>
        <dsp:cNvPr id="0" name=""/>
        <dsp:cNvSpPr/>
      </dsp:nvSpPr>
      <dsp:spPr>
        <a:xfrm>
          <a:off x="486225" y="1248143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2. jaatus</a:t>
          </a:r>
          <a:endParaRPr lang="ru-RU" sz="1900" kern="1200" dirty="0"/>
        </a:p>
      </dsp:txBody>
      <dsp:txXfrm>
        <a:off x="508131" y="1270049"/>
        <a:ext cx="1202722" cy="704108"/>
      </dsp:txXfrm>
    </dsp:sp>
    <dsp:sp modelId="{6BFAA116-A3E8-49B4-90CB-AE1573E7DC48}">
      <dsp:nvSpPr>
        <dsp:cNvPr id="0" name=""/>
        <dsp:cNvSpPr/>
      </dsp:nvSpPr>
      <dsp:spPr>
        <a:xfrm rot="8186631">
          <a:off x="1626261" y="2125849"/>
          <a:ext cx="711613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922930" y="1939031"/>
        <a:ext cx="185484" cy="618871"/>
      </dsp:txXfrm>
    </dsp:sp>
    <dsp:sp modelId="{8AD1D755-D9CE-477A-B17E-CE161BB7F358}">
      <dsp:nvSpPr>
        <dsp:cNvPr id="0" name=""/>
        <dsp:cNvSpPr/>
      </dsp:nvSpPr>
      <dsp:spPr>
        <a:xfrm>
          <a:off x="486225" y="2494677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3. jaatus</a:t>
          </a:r>
          <a:endParaRPr lang="ru-RU" sz="1900" kern="1200" dirty="0"/>
        </a:p>
      </dsp:txBody>
      <dsp:txXfrm>
        <a:off x="508131" y="2516583"/>
        <a:ext cx="1202722" cy="704108"/>
      </dsp:txXfrm>
    </dsp:sp>
    <dsp:sp modelId="{630B4CAF-78A0-49A6-82B1-D5954207C22A}">
      <dsp:nvSpPr>
        <dsp:cNvPr id="0" name=""/>
        <dsp:cNvSpPr/>
      </dsp:nvSpPr>
      <dsp:spPr>
        <a:xfrm>
          <a:off x="1842455" y="2714068"/>
          <a:ext cx="264265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842455" y="2775896"/>
        <a:ext cx="184986" cy="185484"/>
      </dsp:txXfrm>
    </dsp:sp>
    <dsp:sp modelId="{A656F783-9AC9-4296-987F-738F1A6CA0A6}">
      <dsp:nvSpPr>
        <dsp:cNvPr id="0" name=""/>
        <dsp:cNvSpPr/>
      </dsp:nvSpPr>
      <dsp:spPr>
        <a:xfrm>
          <a:off x="2231374" y="2494677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3. eitus</a:t>
          </a:r>
          <a:endParaRPr lang="ru-RU" sz="1900" kern="1200" dirty="0"/>
        </a:p>
      </dsp:txBody>
      <dsp:txXfrm>
        <a:off x="2253280" y="2516583"/>
        <a:ext cx="1202722" cy="704108"/>
      </dsp:txXfrm>
    </dsp:sp>
    <dsp:sp modelId="{B2EE8646-5991-4B14-A65A-D2C6F7ABE7A2}">
      <dsp:nvSpPr>
        <dsp:cNvPr id="0" name=""/>
        <dsp:cNvSpPr/>
      </dsp:nvSpPr>
      <dsp:spPr>
        <a:xfrm rot="5400000">
          <a:off x="2722509" y="3329856"/>
          <a:ext cx="264265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-5400000">
        <a:off x="2761900" y="3352294"/>
        <a:ext cx="185484" cy="184986"/>
      </dsp:txXfrm>
    </dsp:sp>
    <dsp:sp modelId="{E431AFA8-EA1D-4453-B9EB-64128E396303}">
      <dsp:nvSpPr>
        <dsp:cNvPr id="0" name=""/>
        <dsp:cNvSpPr/>
      </dsp:nvSpPr>
      <dsp:spPr>
        <a:xfrm>
          <a:off x="2231374" y="3741212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Eituse lõpukõne</a:t>
          </a:r>
          <a:endParaRPr lang="ru-RU" sz="1900" kern="1200" dirty="0"/>
        </a:p>
      </dsp:txBody>
      <dsp:txXfrm>
        <a:off x="2253280" y="3763118"/>
        <a:ext cx="1202722" cy="704108"/>
      </dsp:txXfrm>
    </dsp:sp>
    <dsp:sp modelId="{3C2CABB7-5429-4596-9E55-B1BD28472834}">
      <dsp:nvSpPr>
        <dsp:cNvPr id="0" name=""/>
        <dsp:cNvSpPr/>
      </dsp:nvSpPr>
      <dsp:spPr>
        <a:xfrm rot="10800000">
          <a:off x="1857414" y="3960602"/>
          <a:ext cx="264265" cy="3091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1936693" y="4022430"/>
        <a:ext cx="184986" cy="185484"/>
      </dsp:txXfrm>
    </dsp:sp>
    <dsp:sp modelId="{2C4D0248-ED7E-46BD-AB4C-923882271B7A}">
      <dsp:nvSpPr>
        <dsp:cNvPr id="0" name=""/>
        <dsp:cNvSpPr/>
      </dsp:nvSpPr>
      <dsp:spPr>
        <a:xfrm>
          <a:off x="486225" y="3741212"/>
          <a:ext cx="1246534" cy="7479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900" kern="1200" dirty="0"/>
            <a:t>Jaatuse lõpukõne</a:t>
          </a:r>
          <a:endParaRPr lang="ru-RU" sz="1900" kern="1200" dirty="0"/>
        </a:p>
      </dsp:txBody>
      <dsp:txXfrm>
        <a:off x="508131" y="3763118"/>
        <a:ext cx="1202722" cy="704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A6962-1F88-4732-A396-6242C073C337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8AF4-E4F0-4008-A79A-5C10E061A3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613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Enne igat kõnet, välja arvatud jaatava poole 1. kõne, on 1 minut mõtlemisaega.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C8AF4-E4F0-4008-A79A-5C10E061A3D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05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49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3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06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14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04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23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22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50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1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6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0BF889-A730-4374-AA65-83350338830C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B213480-70F0-4D6C-8A40-497645AA53C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30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opeople.edu/blog/what-is-debating/" TargetMode="External"/><Relationship Id="rId2" Type="http://schemas.openxmlformats.org/officeDocument/2006/relationships/hyperlink" Target="https://argument.ee/oppematerjalid/keskkoolide-vaitlusformaa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wR5I-W1gR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F5C13-E8C2-D85E-5605-041C872AC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Avalik esinemine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B94F52-94F1-2065-E0B2-9D9B8FBAAD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Aleksei </a:t>
            </a:r>
            <a:r>
              <a:rPr lang="et-EE" dirty="0" err="1"/>
              <a:t>Korovitšev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2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0FEC-40D7-A4BE-CBA5-A6AAB0F2D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Debatt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15055-8052-8F00-6304-20D19B488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Debatt ehk väitlus</a:t>
            </a:r>
          </a:p>
          <a:p>
            <a:r>
              <a:rPr lang="en-US" dirty="0" err="1"/>
              <a:t>Debatt</a:t>
            </a:r>
            <a:r>
              <a:rPr lang="en-US" dirty="0"/>
              <a:t> on </a:t>
            </a:r>
            <a:r>
              <a:rPr lang="en-US" dirty="0" err="1"/>
              <a:t>struktureeritud</a:t>
            </a:r>
            <a:r>
              <a:rPr lang="en-US" dirty="0"/>
              <a:t> </a:t>
            </a:r>
            <a:r>
              <a:rPr lang="en-US" dirty="0" err="1"/>
              <a:t>arutelu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osalejad</a:t>
            </a:r>
            <a:r>
              <a:rPr lang="en-US" dirty="0"/>
              <a:t> </a:t>
            </a:r>
            <a:r>
              <a:rPr lang="en-US" dirty="0" err="1"/>
              <a:t>võtavad</a:t>
            </a:r>
            <a:r>
              <a:rPr lang="en-US" dirty="0"/>
              <a:t> </a:t>
            </a:r>
            <a:r>
              <a:rPr lang="en-US" dirty="0" err="1"/>
              <a:t>vastandlikke</a:t>
            </a:r>
            <a:r>
              <a:rPr lang="en-US" dirty="0"/>
              <a:t> </a:t>
            </a:r>
            <a:r>
              <a:rPr lang="en-US" dirty="0" err="1"/>
              <a:t>seisukohti</a:t>
            </a:r>
            <a:r>
              <a:rPr lang="en-US" dirty="0"/>
              <a:t> </a:t>
            </a:r>
            <a:r>
              <a:rPr lang="en-US" dirty="0" err="1"/>
              <a:t>teatud</a:t>
            </a:r>
            <a:r>
              <a:rPr lang="en-US" dirty="0"/>
              <a:t> </a:t>
            </a:r>
            <a:r>
              <a:rPr lang="en-US" dirty="0" err="1"/>
              <a:t>teemal</a:t>
            </a:r>
            <a:r>
              <a:rPr lang="en-US" dirty="0"/>
              <a:t>.</a:t>
            </a:r>
            <a:endParaRPr lang="et-EE" dirty="0"/>
          </a:p>
          <a:p>
            <a:pPr lvl="1"/>
            <a:r>
              <a:rPr lang="et-EE" dirty="0"/>
              <a:t>Edendab kriitilist mõtlemist</a:t>
            </a:r>
          </a:p>
          <a:p>
            <a:pPr lvl="1"/>
            <a:r>
              <a:rPr lang="et-EE" dirty="0"/>
              <a:t>Argumenteerimise oskust</a:t>
            </a:r>
          </a:p>
          <a:p>
            <a:pPr lvl="1"/>
            <a:r>
              <a:rPr lang="et-EE" dirty="0"/>
              <a:t>Avaliku esinemise oskust</a:t>
            </a:r>
          </a:p>
          <a:p>
            <a:pPr lvl="1"/>
            <a:r>
              <a:rPr lang="et-EE" dirty="0"/>
              <a:t>Kuulamisoskust</a:t>
            </a:r>
          </a:p>
          <a:p>
            <a:pPr lvl="1"/>
            <a:r>
              <a:rPr lang="et-EE" dirty="0"/>
              <a:t>Aitab kujundada arutelu ja mõttevahetust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65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49DC-38F7-9905-CB53-8D32BDE37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Debatt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10514-1D18-38C6-A3CD-A903D665B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Debatil</a:t>
            </a:r>
            <a:r>
              <a:rPr lang="en-US" dirty="0"/>
              <a:t> on </a:t>
            </a:r>
            <a:r>
              <a:rPr lang="en-US" dirty="0" err="1"/>
              <a:t>kindel</a:t>
            </a:r>
            <a:r>
              <a:rPr lang="en-US" dirty="0"/>
              <a:t> </a:t>
            </a:r>
            <a:r>
              <a:rPr lang="en-US" dirty="0" err="1"/>
              <a:t>struktuur</a:t>
            </a:r>
            <a:r>
              <a:rPr lang="en-US" dirty="0"/>
              <a:t>, mis </a:t>
            </a:r>
            <a:r>
              <a:rPr lang="en-US" dirty="0" err="1"/>
              <a:t>hõlmab</a:t>
            </a:r>
            <a:r>
              <a:rPr lang="en-US" dirty="0"/>
              <a:t> </a:t>
            </a:r>
            <a:r>
              <a:rPr lang="et-EE" dirty="0"/>
              <a:t>teema</a:t>
            </a:r>
            <a:r>
              <a:rPr lang="en-US" dirty="0"/>
              <a:t> </a:t>
            </a:r>
            <a:r>
              <a:rPr lang="en-US" dirty="0" err="1"/>
              <a:t>esitamist</a:t>
            </a:r>
            <a:r>
              <a:rPr lang="en-US" dirty="0"/>
              <a:t>, </a:t>
            </a:r>
            <a:r>
              <a:rPr lang="en-US" dirty="0" err="1"/>
              <a:t>millele</a:t>
            </a:r>
            <a:r>
              <a:rPr lang="en-US" dirty="0"/>
              <a:t> </a:t>
            </a:r>
            <a:r>
              <a:rPr lang="en-US" dirty="0" err="1"/>
              <a:t>järgnevad</a:t>
            </a:r>
            <a:r>
              <a:rPr lang="en-US" dirty="0"/>
              <a:t> </a:t>
            </a:r>
            <a:r>
              <a:rPr lang="en-US" dirty="0" err="1"/>
              <a:t>poolt</a:t>
            </a:r>
            <a:r>
              <a:rPr lang="en-US" dirty="0"/>
              <a:t>- ja </a:t>
            </a:r>
            <a:r>
              <a:rPr lang="en-US" dirty="0" err="1"/>
              <a:t>vastuargumendid</a:t>
            </a:r>
            <a:r>
              <a:rPr lang="en-US" dirty="0"/>
              <a:t>. </a:t>
            </a:r>
            <a:endParaRPr lang="et-EE" dirty="0"/>
          </a:p>
          <a:p>
            <a:r>
              <a:rPr lang="en-US" dirty="0" err="1"/>
              <a:t>Osalejad</a:t>
            </a:r>
            <a:r>
              <a:rPr lang="en-US" dirty="0"/>
              <a:t> </a:t>
            </a:r>
            <a:r>
              <a:rPr lang="en-US" dirty="0" err="1"/>
              <a:t>jagunevad</a:t>
            </a:r>
            <a:r>
              <a:rPr lang="en-US" dirty="0"/>
              <a:t> </a:t>
            </a:r>
            <a:r>
              <a:rPr lang="en-US" dirty="0" err="1"/>
              <a:t>kaheks</a:t>
            </a:r>
            <a:r>
              <a:rPr lang="en-US" dirty="0"/>
              <a:t>: need, </a:t>
            </a:r>
            <a:r>
              <a:rPr lang="en-US" dirty="0" err="1"/>
              <a:t>kes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 </a:t>
            </a:r>
            <a:r>
              <a:rPr lang="et-EE" dirty="0"/>
              <a:t>teemat</a:t>
            </a:r>
            <a:r>
              <a:rPr lang="en-US" dirty="0"/>
              <a:t> (</a:t>
            </a:r>
            <a:r>
              <a:rPr lang="et-EE" dirty="0" err="1"/>
              <a:t>jaatajad</a:t>
            </a:r>
            <a:r>
              <a:rPr lang="en-US" dirty="0"/>
              <a:t>), ja need, </a:t>
            </a:r>
            <a:r>
              <a:rPr lang="en-US" dirty="0" err="1"/>
              <a:t>kes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vaidlustavad</a:t>
            </a:r>
            <a:r>
              <a:rPr lang="en-US" dirty="0"/>
              <a:t> (</a:t>
            </a:r>
            <a:r>
              <a:rPr lang="et-EE" dirty="0"/>
              <a:t>eitajad</a:t>
            </a:r>
            <a:r>
              <a:rPr lang="en-US" dirty="0"/>
              <a:t>). </a:t>
            </a:r>
            <a:endParaRPr lang="et-EE" dirty="0"/>
          </a:p>
          <a:p>
            <a:r>
              <a:rPr lang="en-US" dirty="0" err="1"/>
              <a:t>Igal</a:t>
            </a:r>
            <a:r>
              <a:rPr lang="en-US" dirty="0"/>
              <a:t> </a:t>
            </a:r>
            <a:r>
              <a:rPr lang="en-US" dirty="0" err="1"/>
              <a:t>osalejal</a:t>
            </a:r>
            <a:r>
              <a:rPr lang="en-US" dirty="0"/>
              <a:t> on </a:t>
            </a:r>
            <a:r>
              <a:rPr lang="en-US" dirty="0" err="1"/>
              <a:t>kindel</a:t>
            </a:r>
            <a:r>
              <a:rPr lang="en-US" dirty="0"/>
              <a:t> </a:t>
            </a:r>
            <a:r>
              <a:rPr lang="en-US" dirty="0" err="1"/>
              <a:t>aeg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seisukohtade</a:t>
            </a:r>
            <a:r>
              <a:rPr lang="en-US" dirty="0"/>
              <a:t> </a:t>
            </a:r>
            <a:r>
              <a:rPr lang="en-US" dirty="0" err="1"/>
              <a:t>esitamiseks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0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4362-2C02-DD0C-91D1-15BBFDFC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Debatt</a:t>
            </a:r>
            <a:endParaRPr lang="ru-RU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2B86A0-0A4A-8A94-D232-D153DA65DA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368318"/>
              </p:ext>
            </p:extLst>
          </p:nvPr>
        </p:nvGraphicFramePr>
        <p:xfrm>
          <a:off x="4113932" y="1737360"/>
          <a:ext cx="3964135" cy="449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45780D-60DB-03A5-79D9-435CC93DEDDB}"/>
              </a:ext>
            </a:extLst>
          </p:cNvPr>
          <p:cNvSpPr txBox="1"/>
          <p:nvPr/>
        </p:nvSpPr>
        <p:spPr>
          <a:xfrm>
            <a:off x="7846827" y="1945758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6 min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22A14-A565-2F1A-B4F4-CDBC94885B94}"/>
              </a:ext>
            </a:extLst>
          </p:cNvPr>
          <p:cNvSpPr txBox="1"/>
          <p:nvPr/>
        </p:nvSpPr>
        <p:spPr>
          <a:xfrm>
            <a:off x="7846826" y="3185970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6 min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767395-1178-6876-65E5-C543291E3685}"/>
              </a:ext>
            </a:extLst>
          </p:cNvPr>
          <p:cNvSpPr txBox="1"/>
          <p:nvPr/>
        </p:nvSpPr>
        <p:spPr>
          <a:xfrm>
            <a:off x="7846825" y="4426182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6 min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976341-7974-2D3F-2E31-615E25167735}"/>
              </a:ext>
            </a:extLst>
          </p:cNvPr>
          <p:cNvSpPr txBox="1"/>
          <p:nvPr/>
        </p:nvSpPr>
        <p:spPr>
          <a:xfrm>
            <a:off x="7846824" y="5666394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3 min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0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AE985-B939-3543-E8C7-D48BA1D1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Debatt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55B0B-10FE-2E65-AEA4-6425DD79E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Edukaks</a:t>
            </a:r>
            <a:r>
              <a:rPr lang="en-US" dirty="0"/>
              <a:t> </a:t>
            </a:r>
            <a:r>
              <a:rPr lang="en-US" dirty="0" err="1"/>
              <a:t>debatiks</a:t>
            </a:r>
            <a:r>
              <a:rPr lang="en-US" dirty="0"/>
              <a:t> on </a:t>
            </a:r>
            <a:r>
              <a:rPr lang="en-US" dirty="0" err="1"/>
              <a:t>vajalik</a:t>
            </a:r>
            <a:r>
              <a:rPr lang="en-US" dirty="0"/>
              <a:t> </a:t>
            </a:r>
            <a:r>
              <a:rPr lang="en-US" dirty="0" err="1"/>
              <a:t>põhjalik</a:t>
            </a:r>
            <a:r>
              <a:rPr lang="en-US" dirty="0"/>
              <a:t> </a:t>
            </a:r>
            <a:r>
              <a:rPr lang="en-US" dirty="0" err="1"/>
              <a:t>ettevalmistus</a:t>
            </a:r>
            <a:r>
              <a:rPr lang="en-US" dirty="0"/>
              <a:t>. </a:t>
            </a:r>
            <a:endParaRPr lang="et-EE" dirty="0"/>
          </a:p>
          <a:p>
            <a:r>
              <a:rPr lang="en-US" dirty="0"/>
              <a:t>Se</a:t>
            </a:r>
            <a:r>
              <a:rPr lang="et-EE" dirty="0"/>
              <a:t>da on vaja</a:t>
            </a:r>
            <a:r>
              <a:rPr lang="en-US" dirty="0"/>
              <a:t> </a:t>
            </a:r>
            <a:r>
              <a:rPr lang="en-US" dirty="0" err="1"/>
              <a:t>teema</a:t>
            </a:r>
            <a:r>
              <a:rPr lang="en-US" dirty="0"/>
              <a:t> </a:t>
            </a:r>
            <a:r>
              <a:rPr lang="en-US" dirty="0" err="1"/>
              <a:t>uurimis</a:t>
            </a:r>
            <a:r>
              <a:rPr lang="et-EE" dirty="0"/>
              <a:t>eks</a:t>
            </a:r>
            <a:r>
              <a:rPr lang="en-US" dirty="0"/>
              <a:t>, </a:t>
            </a:r>
            <a:r>
              <a:rPr lang="en-US" dirty="0" err="1"/>
              <a:t>argumentide</a:t>
            </a:r>
            <a:r>
              <a:rPr lang="en-US" dirty="0"/>
              <a:t> </a:t>
            </a:r>
            <a:r>
              <a:rPr lang="en-US" dirty="0" err="1"/>
              <a:t>koostamis</a:t>
            </a:r>
            <a:r>
              <a:rPr lang="et-EE" dirty="0"/>
              <a:t>eks</a:t>
            </a:r>
            <a:r>
              <a:rPr lang="en-US" dirty="0"/>
              <a:t> ja </a:t>
            </a:r>
            <a:r>
              <a:rPr lang="en-US" dirty="0" err="1"/>
              <a:t>strateegia</a:t>
            </a:r>
            <a:r>
              <a:rPr lang="en-US" dirty="0"/>
              <a:t> </a:t>
            </a:r>
            <a:r>
              <a:rPr lang="en-US" dirty="0" err="1"/>
              <a:t>väljatöötamis</a:t>
            </a:r>
            <a:r>
              <a:rPr lang="et-EE" dirty="0"/>
              <a:t>eks</a:t>
            </a:r>
            <a:r>
              <a:rPr lang="en-US" dirty="0"/>
              <a:t>. </a:t>
            </a:r>
            <a:endParaRPr lang="et-EE" dirty="0"/>
          </a:p>
          <a:p>
            <a:r>
              <a:rPr lang="en-US" dirty="0" err="1"/>
              <a:t>Ettevalmistus</a:t>
            </a:r>
            <a:r>
              <a:rPr lang="en-US" dirty="0"/>
              <a:t>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debattidel</a:t>
            </a:r>
            <a:r>
              <a:rPr lang="en-US" dirty="0"/>
              <a:t> </a:t>
            </a:r>
            <a:r>
              <a:rPr lang="en-US" dirty="0" err="1"/>
              <a:t>tõhusalt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seisukohti</a:t>
            </a:r>
            <a:r>
              <a:rPr lang="en-US" dirty="0"/>
              <a:t> </a:t>
            </a:r>
            <a:r>
              <a:rPr lang="en-US" dirty="0" err="1"/>
              <a:t>esitada</a:t>
            </a:r>
            <a:r>
              <a:rPr lang="en-US" dirty="0"/>
              <a:t> ja </a:t>
            </a:r>
            <a:r>
              <a:rPr lang="en-US" dirty="0" err="1"/>
              <a:t>vastaste</a:t>
            </a:r>
            <a:r>
              <a:rPr lang="en-US" dirty="0"/>
              <a:t> </a:t>
            </a:r>
            <a:r>
              <a:rPr lang="en-US" dirty="0" err="1"/>
              <a:t>argumente</a:t>
            </a:r>
            <a:r>
              <a:rPr lang="en-US" dirty="0"/>
              <a:t> </a:t>
            </a:r>
            <a:r>
              <a:rPr lang="en-US" dirty="0" err="1"/>
              <a:t>tõrjuda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6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6D3C-8E2F-621D-60B1-AE54F7DE9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Näited ja materjali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74994-F5A5-DDD5-3F8A-39625F18D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https://argument.ee/oppematerjalid/keskkoolide-vaitlusformaat</a:t>
            </a:r>
            <a:r>
              <a:rPr lang="et-EE" dirty="0"/>
              <a:t> </a:t>
            </a:r>
          </a:p>
          <a:p>
            <a:r>
              <a:rPr lang="en-US" dirty="0">
                <a:hlinkClick r:id="rId3"/>
              </a:rPr>
              <a:t>https://www.uopeople.edu/blog/what-is-debating/</a:t>
            </a:r>
            <a:r>
              <a:rPr lang="et-EE" dirty="0"/>
              <a:t> </a:t>
            </a:r>
          </a:p>
          <a:p>
            <a:r>
              <a:rPr lang="en-US" dirty="0">
                <a:hlinkClick r:id="rId4"/>
              </a:rPr>
              <a:t>https://www.youtube.com/watch?v=UwR5I-W1gRE</a:t>
            </a:r>
            <a:r>
              <a:rPr lang="et-EE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939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7993-323D-C374-CD1E-19C1DCC5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Teemade valik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91370-F5B9-72B2-C258-911BC38F6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t-EE" dirty="0" smtClean="0"/>
              <a:t>Kaugtöö</a:t>
            </a:r>
            <a:r>
              <a:rPr lang="en-US" dirty="0" smtClean="0"/>
              <a:t> </a:t>
            </a:r>
            <a:r>
              <a:rPr lang="en-US" i="1" dirty="0" smtClean="0"/>
              <a:t>(Oleg </a:t>
            </a:r>
            <a:r>
              <a:rPr lang="en-US" i="1" dirty="0" err="1" smtClean="0"/>
              <a:t>või</a:t>
            </a:r>
            <a:r>
              <a:rPr lang="en-US" i="1" dirty="0" smtClean="0"/>
              <a:t> </a:t>
            </a:r>
            <a:r>
              <a:rPr lang="en-US" i="1" dirty="0" err="1" smtClean="0"/>
              <a:t>Uljana</a:t>
            </a:r>
            <a:r>
              <a:rPr lang="en-US" i="1" dirty="0"/>
              <a:t>)</a:t>
            </a:r>
            <a:r>
              <a:rPr lang="et-EE" dirty="0" smtClean="0"/>
              <a:t> </a:t>
            </a:r>
            <a:r>
              <a:rPr lang="et-EE" dirty="0"/>
              <a:t>vs </a:t>
            </a:r>
            <a:r>
              <a:rPr lang="et-EE" dirty="0" smtClean="0"/>
              <a:t>kontoritöö</a:t>
            </a:r>
            <a:r>
              <a:rPr lang="en-US" dirty="0" smtClean="0"/>
              <a:t> (</a:t>
            </a:r>
            <a:r>
              <a:rPr lang="en-US" dirty="0" err="1" smtClean="0"/>
              <a:t>Triin</a:t>
            </a:r>
            <a:r>
              <a:rPr lang="en-US" dirty="0" smtClean="0"/>
              <a:t>)</a:t>
            </a:r>
            <a:endParaRPr lang="et-EE" dirty="0"/>
          </a:p>
          <a:p>
            <a:pPr marL="457200" indent="-457200">
              <a:buFont typeface="+mj-lt"/>
              <a:buAutoNum type="arabicPeriod"/>
            </a:pPr>
            <a:r>
              <a:rPr lang="et-EE" dirty="0"/>
              <a:t>Liider vs juht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/>
              <a:t>Innovatsioon vs traditsioon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/>
              <a:t>Globaliseerumine vs kohalikud turud</a:t>
            </a:r>
          </a:p>
          <a:p>
            <a:pPr marL="457200" indent="-457200">
              <a:buFont typeface="+mj-lt"/>
              <a:buAutoNum type="arabicPeriod"/>
            </a:pPr>
            <a:r>
              <a:rPr lang="et-EE" dirty="0"/>
              <a:t>Kohalik tööjõud </a:t>
            </a:r>
            <a:r>
              <a:rPr lang="en-US" dirty="0" smtClean="0"/>
              <a:t>(</a:t>
            </a:r>
            <a:r>
              <a:rPr lang="en-US" dirty="0" err="1" smtClean="0"/>
              <a:t>Kristiina</a:t>
            </a:r>
            <a:r>
              <a:rPr lang="en-US" dirty="0" smtClean="0"/>
              <a:t>) </a:t>
            </a:r>
            <a:r>
              <a:rPr lang="et-EE" dirty="0" smtClean="0"/>
              <a:t>vs </a:t>
            </a:r>
            <a:r>
              <a:rPr lang="et-EE" dirty="0"/>
              <a:t>väline </a:t>
            </a:r>
            <a:r>
              <a:rPr lang="et-EE" dirty="0" smtClean="0"/>
              <a:t>tööjõud</a:t>
            </a:r>
            <a:r>
              <a:rPr lang="en-US" dirty="0" smtClean="0"/>
              <a:t> (</a:t>
            </a:r>
            <a:r>
              <a:rPr lang="en-US" dirty="0" err="1" smtClean="0"/>
              <a:t>Külli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51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CEFF9-B83F-AAE4-A545-2997D7525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Aitäh!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9B51-2399-2527-5C90-14C8E7DE9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Kas </a:t>
            </a:r>
            <a:r>
              <a:rPr lang="et-EE"/>
              <a:t>on küsimusi?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4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56</TotalTime>
  <Words>220</Words>
  <Application>Microsoft Office PowerPoint</Application>
  <PresentationFormat>Widescreen</PresentationFormat>
  <Paragraphs>45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Retrospect</vt:lpstr>
      <vt:lpstr>Avalik esinemine</vt:lpstr>
      <vt:lpstr>Debatt</vt:lpstr>
      <vt:lpstr>Debatt</vt:lpstr>
      <vt:lpstr>Debatt</vt:lpstr>
      <vt:lpstr>Debatt</vt:lpstr>
      <vt:lpstr>Näited ja materjali</vt:lpstr>
      <vt:lpstr>Teemade valik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Avalik esinemine</dc:title>
  <dc:creator>Aleksei Korovitsev</dc:creator>
  <cp:lastModifiedBy>Carina Žukova</cp:lastModifiedBy>
  <cp:revision>5</cp:revision>
  <dcterms:created xsi:type="dcterms:W3CDTF">2023-12-11T06:44:54Z</dcterms:created>
  <dcterms:modified xsi:type="dcterms:W3CDTF">2023-12-11T08:19:15Z</dcterms:modified>
</cp:coreProperties>
</file>